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4" r:id="rId7"/>
    <p:sldId id="260" r:id="rId8"/>
    <p:sldId id="266" r:id="rId9"/>
    <p:sldId id="262" r:id="rId10"/>
    <p:sldId id="267" r:id="rId11"/>
    <p:sldId id="265" r:id="rId12"/>
    <p:sldId id="263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e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\Desktop\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05" y="-1"/>
            <a:ext cx="9144001" cy="684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3197214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"Я гражданин России"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23929" y="5877272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Выполнила : воспитатель </a:t>
            </a:r>
          </a:p>
          <a:p>
            <a:pPr algn="r"/>
            <a:r>
              <a:rPr lang="ru-RU" dirty="0"/>
              <a:t>подготовительной группы Шалых К.А.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404664"/>
            <a:ext cx="6120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333333"/>
                </a:solidFill>
                <a:latin typeface="YS Text"/>
              </a:rPr>
              <a:t>«Любовь к родному краю, родной культуре, родной речи начинается с малого — любви к своей семье, к своему жилищу, к своему детскому саду.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60232" y="1484784"/>
            <a:ext cx="1871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(Д. С. Лихачёв).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4964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DA6062-0005-6951-5C2C-64484F095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" y="0"/>
            <a:ext cx="9136385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3991AC-FD54-1E59-3102-B18D6589E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660713"/>
            <a:ext cx="4101173" cy="30767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8FD74B-EBA0-6D4E-D34F-C4408A65B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4475" y="3887312"/>
            <a:ext cx="3802679" cy="28528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3C6031-E8F4-DB86-2824-C39F221434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58" y="3871346"/>
            <a:ext cx="3802680" cy="28528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323C43-B5D8-E059-8D73-250FB7B11F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1776" y="692698"/>
            <a:ext cx="4101201" cy="3076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B7B26E-9735-5894-9063-FD98404289D0}"/>
              </a:ext>
            </a:extLst>
          </p:cNvPr>
          <p:cNvSpPr txBox="1"/>
          <p:nvPr/>
        </p:nvSpPr>
        <p:spPr>
          <a:xfrm>
            <a:off x="179512" y="162783"/>
            <a:ext cx="8597515" cy="454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3150"/>
              </a:lnSpc>
              <a:spcAft>
                <a:spcPts val="750"/>
              </a:spcAft>
              <a:buNone/>
            </a:pP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Тематический досуг «Встреча воспитанников дошкольного учреждения с кадетами</a:t>
            </a:r>
          </a:p>
        </p:txBody>
      </p:sp>
    </p:spTree>
    <p:extLst>
      <p:ext uri="{BB962C8B-B14F-4D97-AF65-F5344CB8AC3E}">
        <p14:creationId xmlns:p14="http://schemas.microsoft.com/office/powerpoint/2010/main" val="1118956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31775"/>
            <a:ext cx="9755188" cy="732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6D602E-9685-54B6-EC01-2E756884DD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" y="595077"/>
            <a:ext cx="4332343" cy="32492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A46FEE-9102-C93E-19EA-F1D6C317FD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67103"/>
            <a:ext cx="4088539" cy="30664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D83889F-2641-FB03-269E-7381B95865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744" y="2377984"/>
            <a:ext cx="3927385" cy="22091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3F460B-D39B-6B7C-050A-F86AC91DFE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82" y="-49750"/>
            <a:ext cx="4315972" cy="242773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0D2B116-38A4-DCD8-4418-6F476C6574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84" y="4622608"/>
            <a:ext cx="3131840" cy="23488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46B4EE5-E108-84CE-0991-5C3FAB3299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927" y="3816222"/>
            <a:ext cx="3066404" cy="306640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4E76FD5-7B44-25F6-773E-30B6C8C1B461}"/>
              </a:ext>
            </a:extLst>
          </p:cNvPr>
          <p:cNvSpPr txBox="1"/>
          <p:nvPr/>
        </p:nvSpPr>
        <p:spPr>
          <a:xfrm>
            <a:off x="-1" y="-231775"/>
            <a:ext cx="5652121" cy="735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639"/>
              </a:lnSpc>
              <a:buNone/>
            </a:pP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Спортивное развлечение</a:t>
            </a:r>
          </a:p>
          <a:p>
            <a:pPr algn="l">
              <a:lnSpc>
                <a:spcPts val="2639"/>
              </a:lnSpc>
              <a:buNone/>
            </a:pP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«Кадетская застава» к празднику 23 февраля </a:t>
            </a:r>
          </a:p>
        </p:txBody>
      </p:sp>
    </p:spTree>
    <p:extLst>
      <p:ext uri="{BB962C8B-B14F-4D97-AF65-F5344CB8AC3E}">
        <p14:creationId xmlns:p14="http://schemas.microsoft.com/office/powerpoint/2010/main" val="476762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C7A4C5B-FFFF-F7E6-9324-4369762FF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141" y="0"/>
            <a:ext cx="9131809" cy="6858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5043473-BBFC-3CFD-D231-0BABA63C1B3B}"/>
              </a:ext>
            </a:extLst>
          </p:cNvPr>
          <p:cNvSpPr txBox="1"/>
          <p:nvPr/>
        </p:nvSpPr>
        <p:spPr>
          <a:xfrm>
            <a:off x="1187624" y="260648"/>
            <a:ext cx="6552728" cy="402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Торжественная церемония «Посвящение в кадеты»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B1AA177-B757-0150-02E1-59B467A85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18" y="870601"/>
            <a:ext cx="4239709" cy="289376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0EACCBB-9B5D-0607-6244-6C44B9489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359" y="3988038"/>
            <a:ext cx="4639458" cy="260931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FB74CBF-F33B-2CF4-E6FE-93E19622D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1286" y="870601"/>
            <a:ext cx="3926164" cy="294462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3781740-D266-B703-0A9B-CA640CAF91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116" y="3952063"/>
            <a:ext cx="3528392" cy="264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20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4CD3A-DD43-3ECD-239D-884B3E6C9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C1D63FC-A623-4CDE-F542-519FF9E66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" y="-300977"/>
            <a:ext cx="9136385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07A6DB-DE23-0457-9C2D-7DE28DD75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58" y="4035765"/>
            <a:ext cx="3672408" cy="27559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D34CAB-059E-0097-882A-FEDE826488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331" y="592036"/>
            <a:ext cx="3527858" cy="26458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7051EA-AAB5-86E8-E1C8-1C2DD28FBB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5172" y="3998136"/>
            <a:ext cx="3519828" cy="26398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38B25B-4AF1-B2DB-F191-8B1C9CDBF39F}"/>
              </a:ext>
            </a:extLst>
          </p:cNvPr>
          <p:cNvSpPr txBox="1"/>
          <p:nvPr/>
        </p:nvSpPr>
        <p:spPr>
          <a:xfrm>
            <a:off x="2228849" y="137390"/>
            <a:ext cx="4686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 в жизни детского сада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5ED7871-0F79-27C4-0390-FB6B7C8F26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11" y="700802"/>
            <a:ext cx="3097036" cy="28105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0C466B-D688-01A8-9F64-FB85E43812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2887" y="2565536"/>
            <a:ext cx="2918224" cy="223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02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6396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332656"/>
            <a:ext cx="84473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патриотизма и гражданственности как качества личности у детей старшего дошкольного возраста путём приобщения к культуре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кадетства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социального взаимодействия с кадетской школой «Юность».   </a:t>
            </a:r>
          </a:p>
          <a:p>
            <a:pPr indent="450850" algn="just"/>
            <a:br>
              <a:rPr lang="ru-RU" b="1" dirty="0">
                <a:solidFill>
                  <a:srgbClr val="000000"/>
                </a:solidFill>
                <a:latin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</a:rPr>
              <a:t>Задачи:</a:t>
            </a:r>
            <a:endParaRPr lang="ru-RU" sz="1400" dirty="0">
              <a:solidFill>
                <a:srgbClr val="000000"/>
              </a:solidFill>
            </a:endParaRPr>
          </a:p>
          <a:p>
            <a:pPr indent="45085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1.Расширять   представления детей о Российской Армии, ее функциях, военных профессиях; показывать их общественную значимость.</a:t>
            </a:r>
            <a:endParaRPr lang="ru-RU" sz="1400" dirty="0">
              <a:solidFill>
                <a:srgbClr val="000000"/>
              </a:solidFill>
            </a:endParaRPr>
          </a:p>
          <a:p>
            <a:pPr indent="45085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2.Формировать нравственные качества, чувство любви и уважения к Родине, воспитывать будущих патриотов Отечества;</a:t>
            </a:r>
            <a:endParaRPr lang="ru-RU" sz="1400" dirty="0">
              <a:solidFill>
                <a:srgbClr val="000000"/>
              </a:solidFill>
            </a:endParaRPr>
          </a:p>
          <a:p>
            <a:pPr indent="450850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3.Воспитывать желание познавать и возрождать лучшие традиции русского народа: трудолюбие, доброту, сострадание, взаимовыручку, гостеприимство.</a:t>
            </a:r>
            <a:endParaRPr lang="ru-RU" sz="1400" dirty="0">
              <a:solidFill>
                <a:srgbClr val="000000"/>
              </a:solidFill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237" y="3647824"/>
            <a:ext cx="2310618" cy="307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924E5D-8F1C-313B-4AB5-ED465BF61E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06" y="3647824"/>
            <a:ext cx="4102624" cy="307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51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0"/>
            <a:ext cx="907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работе использую проектные методы, продуктом которых являются : мини-музей</a:t>
            </a:r>
          </a:p>
          <a:p>
            <a:pPr lvl="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0" y="820112"/>
            <a:ext cx="3358952" cy="251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0" r="26886"/>
          <a:stretch/>
        </p:blipFill>
        <p:spPr bwMode="auto">
          <a:xfrm>
            <a:off x="3613244" y="404664"/>
            <a:ext cx="2527112" cy="3001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648" y="3526391"/>
            <a:ext cx="2367152" cy="3156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991" y="3564112"/>
            <a:ext cx="2365524" cy="315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64" y="3731536"/>
            <a:ext cx="2296924" cy="1874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1"/>
          <a:stretch/>
        </p:blipFill>
        <p:spPr bwMode="auto">
          <a:xfrm>
            <a:off x="7423570" y="3717129"/>
            <a:ext cx="2135404" cy="209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256" y="820112"/>
            <a:ext cx="3214718" cy="2411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664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31775"/>
            <a:ext cx="9755188" cy="732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94192"/>
            <a:ext cx="4258111" cy="319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30880"/>
            <a:ext cx="33220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игры, Лэпбуки</a:t>
            </a:r>
          </a:p>
        </p:txBody>
      </p:sp>
      <p:pic>
        <p:nvPicPr>
          <p:cNvPr id="3074" name="Picture 2" descr="D:\Новая папка (2)\802cbcd1-8f50-429f-ab83-dbee4dea965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33" y="620688"/>
            <a:ext cx="422447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01315"/>
            <a:ext cx="2309127" cy="3072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162" y="4293096"/>
            <a:ext cx="2481263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89040"/>
            <a:ext cx="2378075" cy="316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278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8120" y="-174531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0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Мероприятия по нравственно – патриотическому воспитанию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2877"/>
            <a:ext cx="3249745" cy="2431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50" y="4009925"/>
            <a:ext cx="2749550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776" y="1196752"/>
            <a:ext cx="2809875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50" y="1346099"/>
            <a:ext cx="2805113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23928" y="3298403"/>
            <a:ext cx="2840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«Путешествие по России»</a:t>
            </a:r>
            <a:r>
              <a:rPr lang="ru-RU" dirty="0">
                <a:solidFill>
                  <a:srgbClr val="333333"/>
                </a:solidFill>
                <a:latin typeface="Montserrat"/>
              </a:rPr>
              <a:t>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52910" y="2910783"/>
            <a:ext cx="2900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srgbClr val="333333"/>
                </a:solidFill>
                <a:latin typeface="Arial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Нет милей Родины моей!»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077" y="3366621"/>
            <a:ext cx="3384376" cy="2537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04A29B-D6B0-0E08-3335-C3BD30631EF9}"/>
              </a:ext>
            </a:extLst>
          </p:cNvPr>
          <p:cNvSpPr txBox="1"/>
          <p:nvPr/>
        </p:nvSpPr>
        <p:spPr>
          <a:xfrm>
            <a:off x="5364088" y="6119704"/>
            <a:ext cx="4473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  <a:buNone/>
            </a:pP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«Богатыри земли русской»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AF3B6A-7023-22B8-20F1-FAD825768678}"/>
              </a:ext>
            </a:extLst>
          </p:cNvPr>
          <p:cNvSpPr txBox="1"/>
          <p:nvPr/>
        </p:nvSpPr>
        <p:spPr>
          <a:xfrm>
            <a:off x="6069238" y="567763"/>
            <a:ext cx="5176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физическая зарядка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7F3DA5-4A60-6456-F5B3-DB9AD0D17A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58394" y="4398129"/>
            <a:ext cx="3249745" cy="24333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A19120-0B43-6292-C538-544CC716F24E}"/>
              </a:ext>
            </a:extLst>
          </p:cNvPr>
          <p:cNvSpPr txBox="1"/>
          <p:nvPr/>
        </p:nvSpPr>
        <p:spPr>
          <a:xfrm>
            <a:off x="3175190" y="6195353"/>
            <a:ext cx="5886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750"/>
              </a:spcBef>
              <a:spcAft>
                <a:spcPts val="2250"/>
              </a:spcAft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«Встреча с кадетами»</a:t>
            </a:r>
          </a:p>
        </p:txBody>
      </p:sp>
    </p:spTree>
    <p:extLst>
      <p:ext uri="{BB962C8B-B14F-4D97-AF65-F5344CB8AC3E}">
        <p14:creationId xmlns:p14="http://schemas.microsoft.com/office/powerpoint/2010/main" val="833408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04375"/>
            <a:ext cx="9755188" cy="732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2987675" cy="462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256580"/>
            <a:ext cx="3140075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969" y="-26264"/>
            <a:ext cx="288891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008" y="2492896"/>
            <a:ext cx="3045708" cy="228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5" y="2430947"/>
            <a:ext cx="2944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узнал, что у меня,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огромная семья: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тропинка, и «лесок,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поле — каждый колосок,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Речка, небо голубое-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все мое, родное!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Родина моя!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Всех люблю на свете я!»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 Орлов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516216" y="1053856"/>
            <a:ext cx="2836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i="1" dirty="0">
                <a:cs typeface="Times New Roman" pitchFamily="18" charset="0"/>
              </a:rPr>
              <a:t>Выставка рисунков </a:t>
            </a:r>
          </a:p>
          <a:p>
            <a:pPr lvl="0" algn="ctr"/>
            <a:r>
              <a:rPr lang="ru-RU" sz="2000" i="1" dirty="0">
                <a:cs typeface="Times New Roman" pitchFamily="18" charset="0"/>
              </a:rPr>
              <a:t>« Моя семья»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9735"/>
            <a:ext cx="33478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i="1" dirty="0"/>
              <a:t>Выставка </a:t>
            </a:r>
          </a:p>
          <a:p>
            <a:pPr lvl="0" algn="ctr"/>
            <a:r>
              <a:rPr lang="ru-RU" sz="2000" i="1" dirty="0"/>
              <a:t> «Герб моей семьи»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568F4E-4C8F-6AAF-0744-937C8B1C1D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475" y="5252893"/>
            <a:ext cx="2376264" cy="17821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C67A72-27D7-29C8-6520-2CE6DA894FED}"/>
              </a:ext>
            </a:extLst>
          </p:cNvPr>
          <p:cNvSpPr txBox="1"/>
          <p:nvPr/>
        </p:nvSpPr>
        <p:spPr>
          <a:xfrm>
            <a:off x="-824339" y="5754896"/>
            <a:ext cx="49965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Стенгазета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« Мой папа- самый лучший!»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144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468" y="-338944"/>
            <a:ext cx="9755188" cy="732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958" y="146778"/>
            <a:ext cx="2951163" cy="393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42" y="3340945"/>
            <a:ext cx="2852405" cy="214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10322" y="5418692"/>
            <a:ext cx="43962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Calibri"/>
              </a:rPr>
              <a:t>Территориального дистанционного конкурса «Герои былых времен», посвященного 79-ой годовщине Победы в Великой отечественной войне 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F3E65F-97A9-0AB1-A7A1-8B9EDC783BC8}"/>
              </a:ext>
            </a:extLst>
          </p:cNvPr>
          <p:cNvSpPr txBox="1"/>
          <p:nvPr/>
        </p:nvSpPr>
        <p:spPr>
          <a:xfrm>
            <a:off x="803498" y="0"/>
            <a:ext cx="4996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Участие в конкурсах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AFBF92-CC86-5C4E-367E-4C003714F5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137" y="3088415"/>
            <a:ext cx="1605117" cy="21401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DAC850-8FAA-082D-E177-61433406A7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468" y="457613"/>
            <a:ext cx="3847796" cy="28858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085CC6-F42B-EDF3-3383-E85F7149B49E}"/>
              </a:ext>
            </a:extLst>
          </p:cNvPr>
          <p:cNvSpPr txBox="1"/>
          <p:nvPr/>
        </p:nvSpPr>
        <p:spPr>
          <a:xfrm>
            <a:off x="-98892" y="3486954"/>
            <a:ext cx="36806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VK Sans Display"/>
              </a:rPr>
              <a:t>«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Видеопоздравление российским бойцам – участникам СВО»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B83B5C-A95A-5C7E-EB07-B1D132DE39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769" y="799214"/>
            <a:ext cx="2619813" cy="196486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448D6A-4923-4DBB-C658-6A76F216AB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" y="4133285"/>
            <a:ext cx="3479453" cy="260959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129E8A1-977C-82F0-5789-37E1C14C8FA6}"/>
              </a:ext>
            </a:extLst>
          </p:cNvPr>
          <p:cNvSpPr txBox="1"/>
          <p:nvPr/>
        </p:nvSpPr>
        <p:spPr>
          <a:xfrm>
            <a:off x="3720768" y="344077"/>
            <a:ext cx="4996542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1500"/>
              </a:spcBef>
              <a:spcAft>
                <a:spcPts val="60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«Рисуем с детьми Вечный огонь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49E158-B819-6CD7-EA07-F425CAA7B67E}"/>
              </a:ext>
            </a:extLst>
          </p:cNvPr>
          <p:cNvSpPr txBox="1"/>
          <p:nvPr/>
        </p:nvSpPr>
        <p:spPr>
          <a:xfrm>
            <a:off x="5292080" y="3041716"/>
            <a:ext cx="4245804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5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Конкурс «И песни тоже  воевали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2D0705E-4B1D-30DA-1CE5-91B90DC9ACD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118" y="2844733"/>
            <a:ext cx="1471813" cy="196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5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31775"/>
            <a:ext cx="9755188" cy="732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CC78C2-A21C-C842-3AF1-16FAB33D57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81" y="3665952"/>
            <a:ext cx="4557630" cy="34182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941F56-3BD2-8C7A-B9D3-5075BEABFC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5" y="162347"/>
            <a:ext cx="4355537" cy="3266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C8BDB5-DC74-4C9C-16C7-7845847501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309" y="2503621"/>
            <a:ext cx="3439616" cy="45861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B20F7B8-0A15-EFAA-D289-EE9CFA8010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180469" cy="313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00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31775"/>
            <a:ext cx="9755188" cy="732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07830"/>
            <a:ext cx="5842282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32689"/>
            <a:ext cx="4067175" cy="269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101" y="-115709"/>
            <a:ext cx="1921098" cy="3754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0" y="2523050"/>
            <a:ext cx="5119392" cy="224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0027" y="4956458"/>
            <a:ext cx="466518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конкурс семейных проектов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История одной военной песни»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посвященной 80-й годовщине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Победе в Великой Отечественной войне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композиция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Вьется в тесной печурке огонь»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361EA4-AD0C-8110-DC0B-01F7B417D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798" y="-106290"/>
            <a:ext cx="2224303" cy="395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625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366</Words>
  <Application>Microsoft Office PowerPoint</Application>
  <PresentationFormat>Экран (4:3)</PresentationFormat>
  <Paragraphs>43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Montserrat</vt:lpstr>
      <vt:lpstr>Times New Roman</vt:lpstr>
      <vt:lpstr>VK Sans Display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Администратор Системный</cp:lastModifiedBy>
  <cp:revision>17</cp:revision>
  <dcterms:created xsi:type="dcterms:W3CDTF">2025-11-17T09:57:06Z</dcterms:created>
  <dcterms:modified xsi:type="dcterms:W3CDTF">2025-11-18T04:35:21Z</dcterms:modified>
</cp:coreProperties>
</file>