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«Бабушкины голубцы»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4000" dirty="0" smtClean="0"/>
              <a:t>Рецепт семьи Кравчук</a:t>
            </a:r>
          </a:p>
          <a:p>
            <a:endParaRPr lang="ru-RU" dirty="0"/>
          </a:p>
          <a:p>
            <a:r>
              <a:rPr lang="ru-RU" dirty="0" smtClean="0"/>
              <a:t>«Такое можно кушать каждый день»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2844798" y="1706413"/>
            <a:ext cx="6815669" cy="7181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МАДОУ «Детский сад №1»</a:t>
            </a:r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632" y="3420582"/>
            <a:ext cx="2881289" cy="15578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8458" y="3420582"/>
            <a:ext cx="2787879" cy="155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8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8145" y="658859"/>
            <a:ext cx="10806546" cy="1876523"/>
          </a:xfrm>
        </p:spPr>
        <p:txBody>
          <a:bodyPr/>
          <a:lstStyle/>
          <a:p>
            <a:r>
              <a:rPr lang="ru-RU" dirty="0" smtClean="0"/>
              <a:t>Когда все собираются за праздничным столом, наша бабушка готовит свои фирменные голубцы с секретным соусом.</a:t>
            </a:r>
          </a:p>
          <a:p>
            <a:r>
              <a:rPr lang="ru-RU" dirty="0" smtClean="0"/>
              <a:t>Сытные, вкусные, ароматные. </a:t>
            </a:r>
            <a:br>
              <a:rPr lang="ru-RU" dirty="0" smtClean="0"/>
            </a:br>
            <a:r>
              <a:rPr lang="ru-RU" dirty="0" smtClean="0"/>
              <a:t>Любят взрослые и дети!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08" y="2654687"/>
            <a:ext cx="257175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48" y="2654687"/>
            <a:ext cx="3030540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4" r="21753"/>
          <a:stretch/>
        </p:blipFill>
        <p:spPr>
          <a:xfrm>
            <a:off x="8326582" y="2654687"/>
            <a:ext cx="267392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Ингредиенты: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2" y="2459950"/>
            <a:ext cx="9601196" cy="3318936"/>
          </a:xfrm>
        </p:spPr>
        <p:txBody>
          <a:bodyPr>
            <a:noAutofit/>
          </a:bodyPr>
          <a:lstStyle/>
          <a:p>
            <a:r>
              <a:rPr lang="ru-RU" sz="3600" dirty="0" smtClean="0"/>
              <a:t>Куриное филе – 1кг</a:t>
            </a:r>
          </a:p>
          <a:p>
            <a:r>
              <a:rPr lang="ru-RU" sz="3600" dirty="0" smtClean="0"/>
              <a:t>Лопатка свиная – 1 кг</a:t>
            </a:r>
          </a:p>
          <a:p>
            <a:r>
              <a:rPr lang="ru-RU" sz="3600" dirty="0" smtClean="0"/>
              <a:t>Капуста – 1 кочан</a:t>
            </a:r>
          </a:p>
          <a:p>
            <a:r>
              <a:rPr lang="ru-RU" sz="3600" dirty="0" smtClean="0"/>
              <a:t>Рис – 150 </a:t>
            </a:r>
            <a:r>
              <a:rPr lang="ru-RU" sz="3600" dirty="0" err="1" smtClean="0"/>
              <a:t>гр</a:t>
            </a:r>
            <a:endParaRPr lang="ru-RU" sz="3600" dirty="0" smtClean="0"/>
          </a:p>
          <a:p>
            <a:r>
              <a:rPr lang="ru-RU" sz="3600" dirty="0" smtClean="0"/>
              <a:t>Соль, перец – по вкусу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923" y="2624787"/>
            <a:ext cx="1805940" cy="18059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863" y="2207336"/>
            <a:ext cx="3470564" cy="23137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146" y="4529357"/>
            <a:ext cx="1629852" cy="15248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863" y="4025815"/>
            <a:ext cx="3241548" cy="215798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1943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Приготовление начинки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8982" y="2556932"/>
            <a:ext cx="7984174" cy="3318936"/>
          </a:xfrm>
        </p:spPr>
        <p:txBody>
          <a:bodyPr>
            <a:normAutofit lnSpcReduction="10000"/>
          </a:bodyPr>
          <a:lstStyle/>
          <a:p>
            <a:r>
              <a:rPr lang="ru-RU" sz="3200" dirty="0" smtClean="0"/>
              <a:t>Пропустить мясо через мясорубку.</a:t>
            </a:r>
          </a:p>
          <a:p>
            <a:r>
              <a:rPr lang="ru-RU" sz="3200" dirty="0" smtClean="0"/>
              <a:t>Отварить рис в подсоленной воде до полуготовности.</a:t>
            </a:r>
          </a:p>
          <a:p>
            <a:r>
              <a:rPr lang="ru-RU" sz="3200" dirty="0" smtClean="0"/>
              <a:t>В глубокой миске соединить рис и мясной фарш.</a:t>
            </a:r>
          </a:p>
          <a:p>
            <a:r>
              <a:rPr lang="ru-RU" sz="3200" dirty="0" smtClean="0"/>
              <a:t>Добавить соль, перец по вкусу.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157" y="3678380"/>
            <a:ext cx="2212273" cy="252152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158" y="644235"/>
            <a:ext cx="2212273" cy="303414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" y="1328063"/>
            <a:ext cx="1314450" cy="1400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780" y="4939143"/>
            <a:ext cx="74295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Подготовка капустных листьев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2544" y="2556931"/>
            <a:ext cx="5874656" cy="3318936"/>
          </a:xfrm>
        </p:spPr>
        <p:txBody>
          <a:bodyPr/>
          <a:lstStyle/>
          <a:p>
            <a:r>
              <a:rPr lang="ru-RU" dirty="0" smtClean="0"/>
              <a:t>В подсоленную кипящую воду опустить предварительно помытый вилок капусты.</a:t>
            </a:r>
          </a:p>
          <a:p>
            <a:r>
              <a:rPr lang="ru-RU" dirty="0" smtClean="0"/>
              <a:t>Варить пока листья не станут мягкими.</a:t>
            </a:r>
          </a:p>
          <a:p>
            <a:r>
              <a:rPr lang="ru-RU" dirty="0" smtClean="0"/>
              <a:t>С готового вилка срезать верхние листья. Уложить листья на разделочную доску.</a:t>
            </a:r>
          </a:p>
          <a:p>
            <a:r>
              <a:rPr lang="ru-RU" dirty="0" smtClean="0"/>
              <a:t>Срезать жесткое место у основания листьев.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057" y="700313"/>
            <a:ext cx="2210363" cy="31713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866" y="2714169"/>
            <a:ext cx="2355298" cy="343262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79" y="3367312"/>
            <a:ext cx="2520441" cy="277948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75" y="5253377"/>
            <a:ext cx="1007558" cy="89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8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4517" y="2471206"/>
            <a:ext cx="3813627" cy="919540"/>
          </a:xfrm>
        </p:spPr>
        <p:txBody>
          <a:bodyPr/>
          <a:lstStyle/>
          <a:p>
            <a:pPr algn="l"/>
            <a:r>
              <a:rPr lang="ru-RU" dirty="0" smtClean="0"/>
              <a:t>Приготовление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49867" y="3315303"/>
            <a:ext cx="6900371" cy="2648859"/>
          </a:xfrm>
        </p:spPr>
        <p:txBody>
          <a:bodyPr/>
          <a:lstStyle/>
          <a:p>
            <a:r>
              <a:rPr lang="ru-RU" dirty="0" smtClean="0"/>
              <a:t>На каждый лист положить начинку. </a:t>
            </a:r>
            <a:br>
              <a:rPr lang="ru-RU" dirty="0" smtClean="0"/>
            </a:br>
            <a:r>
              <a:rPr lang="ru-RU" dirty="0" smtClean="0"/>
              <a:t>Аккуратно завернуть.</a:t>
            </a:r>
          </a:p>
          <a:p>
            <a:r>
              <a:rPr lang="ru-RU" dirty="0" smtClean="0"/>
              <a:t>Обжарить конвертики на сковороде с двух сторон.</a:t>
            </a:r>
          </a:p>
          <a:p>
            <a:r>
              <a:rPr lang="ru-RU" dirty="0" smtClean="0"/>
              <a:t>Выложить конвертики в кастрюлю, залив соусом.</a:t>
            </a:r>
          </a:p>
          <a:p>
            <a:r>
              <a:rPr lang="ru-RU" dirty="0" smtClean="0"/>
              <a:t>Тушить 40 минут, до готовности.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809" y="4351959"/>
            <a:ext cx="1786227" cy="18408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39" y="677336"/>
            <a:ext cx="1792779" cy="314234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39" y="3624871"/>
            <a:ext cx="1773928" cy="272361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44" y="700318"/>
            <a:ext cx="1803286" cy="214085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/>
          <a:stretch/>
        </p:blipFill>
        <p:spPr>
          <a:xfrm>
            <a:off x="9575093" y="2754090"/>
            <a:ext cx="1822136" cy="16849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89" y="816681"/>
            <a:ext cx="1764168" cy="139213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0574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54680" y="4744630"/>
            <a:ext cx="9601196" cy="130386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7200" b="1" dirty="0" smtClean="0"/>
              <a:t>Приятного аппетита!</a:t>
            </a:r>
            <a:endParaRPr lang="ru-RU" sz="7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34" y="885371"/>
            <a:ext cx="2958724" cy="364711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359" y="1930398"/>
            <a:ext cx="4599383" cy="24867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886" y="1930398"/>
            <a:ext cx="4450273" cy="248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86</TotalTime>
  <Words>183</Words>
  <Application>Microsoft Office PowerPoint</Application>
  <PresentationFormat>Широкоэкранный</PresentationFormat>
  <Paragraphs>29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Arial</vt:lpstr>
      <vt:lpstr>Garamond</vt:lpstr>
      <vt:lpstr>Натуральные материалы</vt:lpstr>
      <vt:lpstr>«Бабушкины голубцы»</vt:lpstr>
      <vt:lpstr>Презентация PowerPoint</vt:lpstr>
      <vt:lpstr>Ингредиенты:</vt:lpstr>
      <vt:lpstr>Приготовление начинки</vt:lpstr>
      <vt:lpstr>Подготовка капустных листьев</vt:lpstr>
      <vt:lpstr>Приготовление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«Бабушкины голубцы»</dc:title>
  <dc:creator>Роман</dc:creator>
  <cp:lastModifiedBy>Роман</cp:lastModifiedBy>
  <cp:revision>8</cp:revision>
  <dcterms:created xsi:type="dcterms:W3CDTF">2025-11-03T11:59:58Z</dcterms:created>
  <dcterms:modified xsi:type="dcterms:W3CDTF">2025-11-03T13:26:54Z</dcterms:modified>
</cp:coreProperties>
</file>